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9DF4-E43F-465A-AB1D-1471112F1F3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3D0A-97A9-439D-B5D0-300432C0A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9DF4-E43F-465A-AB1D-1471112F1F3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3D0A-97A9-439D-B5D0-300432C0A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9DF4-E43F-465A-AB1D-1471112F1F3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3D0A-97A9-439D-B5D0-300432C0A53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9DF4-E43F-465A-AB1D-1471112F1F3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3D0A-97A9-439D-B5D0-300432C0A53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9DF4-E43F-465A-AB1D-1471112F1F3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3D0A-97A9-439D-B5D0-300432C0A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9DF4-E43F-465A-AB1D-1471112F1F3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3D0A-97A9-439D-B5D0-300432C0A53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9DF4-E43F-465A-AB1D-1471112F1F3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3D0A-97A9-439D-B5D0-300432C0A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9DF4-E43F-465A-AB1D-1471112F1F3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3D0A-97A9-439D-B5D0-300432C0A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9DF4-E43F-465A-AB1D-1471112F1F3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3D0A-97A9-439D-B5D0-300432C0A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9DF4-E43F-465A-AB1D-1471112F1F3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3D0A-97A9-439D-B5D0-300432C0A53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9DF4-E43F-465A-AB1D-1471112F1F3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3D0A-97A9-439D-B5D0-300432C0A53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53F9DF4-E43F-465A-AB1D-1471112F1F3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4953D0A-97A9-439D-B5D0-300432C0A53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r="12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Животные севера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Презентацию подготовила: Рогова Светлана Дмитриевна, учитель-логопед ГБДОУ №10, группа «Подсолнушки»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1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7861" r="4611" b="4457"/>
          <a:stretch/>
        </p:blipFill>
        <p:spPr bwMode="auto">
          <a:xfrm>
            <a:off x="102294" y="-2"/>
            <a:ext cx="9036496" cy="686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2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8" t="21070" r="24104" b="9726"/>
          <a:stretch/>
        </p:blipFill>
        <p:spPr bwMode="auto">
          <a:xfrm>
            <a:off x="9596" y="0"/>
            <a:ext cx="9112470" cy="686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71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2784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9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30104"/>
            <a:ext cx="10760122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42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3" y="24429"/>
            <a:ext cx="9036496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9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Ещё один вид транспорта на севере</a:t>
            </a:r>
            <a:endParaRPr lang="ru-RU" dirty="0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9"/>
          <a:stretch/>
        </p:blipFill>
        <p:spPr bwMode="auto">
          <a:xfrm>
            <a:off x="9128" y="1412776"/>
            <a:ext cx="9144000" cy="555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7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556792"/>
            <a:ext cx="7164784" cy="456937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Я знаю…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Каких северных животных и птиц ты запомнил(а)?</a:t>
            </a:r>
            <a:endParaRPr lang="ru-RU" dirty="0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07" y="1916832"/>
            <a:ext cx="7632848" cy="477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60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" t="7447" r="5437" b="6153"/>
          <a:stretch/>
        </p:blipFill>
        <p:spPr bwMode="auto">
          <a:xfrm>
            <a:off x="155576" y="133920"/>
            <a:ext cx="8808912" cy="660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87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5"/>
          <a:stretch/>
        </p:blipFill>
        <p:spPr bwMode="auto">
          <a:xfrm>
            <a:off x="-133350" y="-342800"/>
            <a:ext cx="9961934" cy="72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5575" y="312738"/>
            <a:ext cx="5352529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Послушать шум арктического ветра, рассказать, какая погода там, где завывает такой ветер (холодная, ветреная, суровая…).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Порассуждать, что должны иметь животные, чтобы выжить в таких условиях (густой тёплый мех, запасы жира под кожей, умение сливаться со снегом…)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6188e449e9fae9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85298" y="5794176"/>
            <a:ext cx="609600" cy="609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0566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Сравни: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1110" y="2348880"/>
            <a:ext cx="3822192" cy="639762"/>
          </a:xfrm>
        </p:spPr>
        <p:txBody>
          <a:bodyPr/>
          <a:lstStyle/>
          <a:p>
            <a:r>
              <a:rPr lang="ru-RU" dirty="0" smtClean="0"/>
              <a:t>Бурый медведь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2348880"/>
            <a:ext cx="3822192" cy="639762"/>
          </a:xfrm>
        </p:spPr>
        <p:txBody>
          <a:bodyPr/>
          <a:lstStyle/>
          <a:p>
            <a:r>
              <a:rPr lang="ru-RU" dirty="0" smtClean="0"/>
              <a:t>Белый медведь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Ученые впервые подсчитали число медведей в нацпарке &quot;Земля леопарда&quot; - РИА  Новости, 17.03.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" y="2982665"/>
            <a:ext cx="4708375" cy="352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Заложники лёгкой добычи: могут ли белые медведи жить рядом с человеком без  вреда друг для друга - Статьи и репортажи РГ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3" b="-2619"/>
          <a:stretch/>
        </p:blipFill>
        <p:spPr bwMode="auto">
          <a:xfrm>
            <a:off x="4619649" y="2982665"/>
            <a:ext cx="4536505" cy="36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7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Сравни: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1110" y="2348880"/>
            <a:ext cx="3822192" cy="639762"/>
          </a:xfrm>
        </p:spPr>
        <p:txBody>
          <a:bodyPr/>
          <a:lstStyle/>
          <a:p>
            <a:r>
              <a:rPr lang="ru-RU" dirty="0" smtClean="0"/>
              <a:t>Волк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2348880"/>
            <a:ext cx="3822192" cy="639762"/>
          </a:xfrm>
        </p:spPr>
        <p:txBody>
          <a:bodyPr/>
          <a:lstStyle/>
          <a:p>
            <a:r>
              <a:rPr lang="ru-RU" dirty="0" smtClean="0"/>
              <a:t>Полярный волк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Волк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4" y="2812866"/>
            <a:ext cx="4569558" cy="354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к живёт полярный волк: несколько особенностей арктического хищника |  Пикаб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/>
          <a:stretch/>
        </p:blipFill>
        <p:spPr bwMode="auto">
          <a:xfrm>
            <a:off x="4551674" y="2812866"/>
            <a:ext cx="4591404" cy="354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11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Сравни: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1110" y="2348880"/>
            <a:ext cx="3822192" cy="639762"/>
          </a:xfrm>
        </p:spPr>
        <p:txBody>
          <a:bodyPr/>
          <a:lstStyle/>
          <a:p>
            <a:r>
              <a:rPr lang="ru-RU" dirty="0" smtClean="0"/>
              <a:t>Заяц-русак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2348880"/>
            <a:ext cx="3822192" cy="639762"/>
          </a:xfrm>
        </p:spPr>
        <p:txBody>
          <a:bodyPr/>
          <a:lstStyle/>
          <a:p>
            <a:r>
              <a:rPr lang="ru-RU" dirty="0" smtClean="0"/>
              <a:t>Заяц-беляк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/>
          <a:stretch/>
        </p:blipFill>
        <p:spPr bwMode="auto">
          <a:xfrm>
            <a:off x="4535462" y="2851264"/>
            <a:ext cx="4632350" cy="389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7" r="8970"/>
          <a:stretch/>
        </p:blipFill>
        <p:spPr bwMode="auto">
          <a:xfrm>
            <a:off x="0" y="2851264"/>
            <a:ext cx="4651352" cy="389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041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Сравни: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1110" y="2348880"/>
            <a:ext cx="3822192" cy="639762"/>
          </a:xfrm>
        </p:spPr>
        <p:txBody>
          <a:bodyPr/>
          <a:lstStyle/>
          <a:p>
            <a:r>
              <a:rPr lang="ru-RU" dirty="0" smtClean="0"/>
              <a:t>Олень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2348880"/>
            <a:ext cx="3822192" cy="639762"/>
          </a:xfrm>
        </p:spPr>
        <p:txBody>
          <a:bodyPr/>
          <a:lstStyle/>
          <a:p>
            <a:r>
              <a:rPr lang="ru-RU" dirty="0" smtClean="0"/>
              <a:t>Северный олень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134" y="2902766"/>
            <a:ext cx="4557866" cy="339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/>
          <a:stretch/>
        </p:blipFill>
        <p:spPr bwMode="auto">
          <a:xfrm>
            <a:off x="1" y="2906586"/>
            <a:ext cx="4645364" cy="339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87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Сравни: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1110" y="2348880"/>
            <a:ext cx="3822192" cy="639762"/>
          </a:xfrm>
        </p:spPr>
        <p:txBody>
          <a:bodyPr/>
          <a:lstStyle/>
          <a:p>
            <a:r>
              <a:rPr lang="ru-RU" dirty="0" smtClean="0"/>
              <a:t>Лиса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2348880"/>
            <a:ext cx="3822192" cy="639762"/>
          </a:xfrm>
        </p:spPr>
        <p:txBody>
          <a:bodyPr/>
          <a:lstStyle/>
          <a:p>
            <a:r>
              <a:rPr lang="ru-RU" dirty="0" smtClean="0"/>
              <a:t>Песец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40" y="3068960"/>
            <a:ext cx="46445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1"/>
          <a:stretch/>
        </p:blipFill>
        <p:spPr bwMode="auto">
          <a:xfrm>
            <a:off x="0" y="3068960"/>
            <a:ext cx="4498001" cy="309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571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Сравни: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1110" y="2348880"/>
            <a:ext cx="3822192" cy="639762"/>
          </a:xfrm>
        </p:spPr>
        <p:txBody>
          <a:bodyPr/>
          <a:lstStyle/>
          <a:p>
            <a:r>
              <a:rPr lang="ru-RU" dirty="0" smtClean="0"/>
              <a:t>Сова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2348880"/>
            <a:ext cx="3822192" cy="639762"/>
          </a:xfrm>
        </p:spPr>
        <p:txBody>
          <a:bodyPr/>
          <a:lstStyle/>
          <a:p>
            <a:r>
              <a:rPr lang="ru-RU" dirty="0" smtClean="0"/>
              <a:t>Полярная сова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31" y="3171800"/>
            <a:ext cx="4427984" cy="304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/>
          <a:stretch/>
        </p:blipFill>
        <p:spPr bwMode="auto">
          <a:xfrm>
            <a:off x="155575" y="3171800"/>
            <a:ext cx="4405256" cy="301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465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195</TotalTime>
  <Words>113</Words>
  <Application>Microsoft Office PowerPoint</Application>
  <PresentationFormat>Экран (4:3)</PresentationFormat>
  <Paragraphs>25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Животные севера</vt:lpstr>
      <vt:lpstr>Презентация PowerPoint</vt:lpstr>
      <vt:lpstr>Презентация PowerPoint</vt:lpstr>
      <vt:lpstr>Сравни: </vt:lpstr>
      <vt:lpstr>Сравни: </vt:lpstr>
      <vt:lpstr>Сравни: </vt:lpstr>
      <vt:lpstr>Сравни: </vt:lpstr>
      <vt:lpstr>Сравни: </vt:lpstr>
      <vt:lpstr>Сравни: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Ещё один вид транспорта на севере</vt:lpstr>
      <vt:lpstr>Каких северных животных и птиц ты запомнил(а)?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севера</dc:title>
  <dc:creator>user</dc:creator>
  <cp:lastModifiedBy>user</cp:lastModifiedBy>
  <cp:revision>17</cp:revision>
  <dcterms:created xsi:type="dcterms:W3CDTF">2025-04-14T16:35:04Z</dcterms:created>
  <dcterms:modified xsi:type="dcterms:W3CDTF">2025-04-15T16:06:16Z</dcterms:modified>
</cp:coreProperties>
</file>