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2" autoAdjust="0"/>
  </p:normalViewPr>
  <p:slideViewPr>
    <p:cSldViewPr>
      <p:cViewPr>
        <p:scale>
          <a:sx n="30" d="100"/>
          <a:sy n="30" d="100"/>
        </p:scale>
        <p:origin x="-2442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phonoteka.org/uploads/posts/2021-04/1619526649_2-phonoteka_org-p-fon-ferma-dlya-detei-bez-zhivotnikh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ЗИМУЮЩИЕ ПТИЦЫ&quot; 2018 | ВКонтакт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Пять птиц в кормушке для птиц снежной зимой едят свиной жир | Премиум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723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9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ольшая синица — Википеди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448" b="7088"/>
          <a:stretch/>
        </p:blipFill>
        <p:spPr bwMode="auto">
          <a:xfrm>
            <a:off x="0" y="-1"/>
            <a:ext cx="9144000" cy="68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Синица тенькает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zvuk-sinic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234888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371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к зимует воробей: 8 интересных фактов о небольшой, но храброй птице |  Приключения натуралиста | Дзе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5450"/>
          <a:stretch/>
        </p:blipFill>
        <p:spPr bwMode="auto">
          <a:xfrm>
            <a:off x="0" y="-363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9385" y="26064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чирикает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chirikane-vorobj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6813" y="1404271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8235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нтересно знать. Зимующие птицы. Соро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10761"/>
          <a:stretch/>
        </p:blipFill>
        <p:spPr bwMode="auto">
          <a:xfrm>
            <a:off x="0" y="31273"/>
            <a:ext cx="9144000" cy="68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60648"/>
            <a:ext cx="4104456" cy="1498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Сорока стрекочет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zvuki-bespokojstva-sorok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3044" y="1883296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4075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тицы в городе: серая ворона. «Серые ворóны (как и голуби, и воробьи)  пришли в Мурманскую область вслед за.. | ВКонтакт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7732"/>
          <a:stretch/>
        </p:blipFill>
        <p:spPr bwMode="auto">
          <a:xfrm>
            <a:off x="-396551" y="0"/>
            <a:ext cx="9759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575" y="10470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Ворона каркает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AutoShape 2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zvuk-voron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003" y="2190088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7353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лёст-еловик | Курский краеведческий музе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10762" r="7941" b="108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3203" y="1412776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Клёст цокает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2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klest-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2228" y="2564904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0389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зимует филин: несколько интересных особенностей пернатого хищника |  Пикаб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0389" r="16409"/>
          <a:stretch/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5575" y="1047088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Филин ухает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AutoShape 2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Грач. Большая российская энцикло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Обыкновенная кукушка — ГБУ ВО &quot;Дирекция ООПТ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zvuk1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3003" y="2213296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9126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12</Words>
  <Application>Microsoft Office PowerPoint</Application>
  <PresentationFormat>Экран (4:3)</PresentationFormat>
  <Paragraphs>6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Синица тенькает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2023-12-13T19:35:36Z</dcterms:created>
  <dcterms:modified xsi:type="dcterms:W3CDTF">2024-12-22T19:38:14Z</dcterms:modified>
</cp:coreProperties>
</file>